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58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2B81-F796-4C45-A6DE-8F277D9B86AD}" type="datetimeFigureOut">
              <a:rPr lang="tr-TR" smtClean="0"/>
              <a:t>26.03.2025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0D2B-A70F-4270-9C55-885FB74F67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751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2B81-F796-4C45-A6DE-8F277D9B86AD}" type="datetimeFigureOut">
              <a:rPr lang="tr-TR" smtClean="0"/>
              <a:t>26.03.2025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0D2B-A70F-4270-9C55-885FB74F67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556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2B81-F796-4C45-A6DE-8F277D9B86AD}" type="datetimeFigureOut">
              <a:rPr lang="tr-TR" smtClean="0"/>
              <a:t>26.03.2025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0D2B-A70F-4270-9C55-885FB74F67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97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1290918"/>
            <a:ext cx="5915025" cy="1714752"/>
          </a:xfrm>
        </p:spPr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2B81-F796-4C45-A6DE-8F277D9B86AD}" type="datetimeFigureOut">
              <a:rPr lang="tr-TR" smtClean="0"/>
              <a:t>26.03.2025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0D2B-A70F-4270-9C55-885FB74F6778}" type="slidenum">
              <a:rPr lang="tr-TR" smtClean="0"/>
              <a:t>‹#›</a:t>
            </a:fld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602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2B81-F796-4C45-A6DE-8F277D9B86AD}" type="datetimeFigureOut">
              <a:rPr lang="tr-TR" smtClean="0"/>
              <a:t>26.03.2025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0D2B-A70F-4270-9C55-885FB74F67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31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2B81-F796-4C45-A6DE-8F277D9B86AD}" type="datetimeFigureOut">
              <a:rPr lang="tr-TR" smtClean="0"/>
              <a:t>26.03.2025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0D2B-A70F-4270-9C55-885FB74F67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873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2B81-F796-4C45-A6DE-8F277D9B86AD}" type="datetimeFigureOut">
              <a:rPr lang="tr-TR" smtClean="0"/>
              <a:t>26.03.2025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0D2B-A70F-4270-9C55-885FB74F67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261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2B81-F796-4C45-A6DE-8F277D9B86AD}" type="datetimeFigureOut">
              <a:rPr lang="tr-TR" smtClean="0"/>
              <a:t>26.03.2025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0D2B-A70F-4270-9C55-885FB74F67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822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2B81-F796-4C45-A6DE-8F277D9B86AD}" type="datetimeFigureOut">
              <a:rPr lang="tr-TR" smtClean="0"/>
              <a:t>26.03.2025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0D2B-A70F-4270-9C55-885FB74F67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625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2B81-F796-4C45-A6DE-8F277D9B86AD}" type="datetimeFigureOut">
              <a:rPr lang="tr-TR" smtClean="0"/>
              <a:t>26.03.2025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0D2B-A70F-4270-9C55-885FB74F67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356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2B81-F796-4C45-A6DE-8F277D9B86AD}" type="datetimeFigureOut">
              <a:rPr lang="tr-TR" smtClean="0"/>
              <a:t>26.03.2025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0D2B-A70F-4270-9C55-885FB74F67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082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C72B81-F796-4C45-A6DE-8F277D9B86AD}" type="datetimeFigureOut">
              <a:rPr lang="tr-TR" smtClean="0"/>
              <a:t>26.03.2025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650D2B-A70F-4270-9C55-885FB74F6778}" type="slidenum">
              <a:rPr lang="tr-TR" smtClean="0"/>
              <a:t>‹#›</a:t>
            </a:fld>
            <a:endParaRPr lang="tr-TR"/>
          </a:p>
        </p:txBody>
      </p:sp>
    </p:spTree>
    <p:custDataLst>
      <p:tags r:id="rId13"/>
    </p:custDataLst>
    <p:extLst>
      <p:ext uri="{BB962C8B-B14F-4D97-AF65-F5344CB8AC3E}">
        <p14:creationId xmlns:p14="http://schemas.microsoft.com/office/powerpoint/2010/main" val="59434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E97117-8001-F7B7-3635-BC9545929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7B9567-E2E7-D962-95F9-6365DCED1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41946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EMASI" val="0gVwakDM"/>
  <p:tag name="ARTICULATE_PROJECT_OPEN" val="0"/>
  <p:tag name="ARTICULATE_SLIDE_THUMBNAIL_REFRESH" val="1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Hasan Küçük</dc:creator>
  <cp:lastModifiedBy>Hasan Küçük</cp:lastModifiedBy>
  <cp:revision>3</cp:revision>
  <dcterms:created xsi:type="dcterms:W3CDTF">2025-02-26T08:30:56Z</dcterms:created>
  <dcterms:modified xsi:type="dcterms:W3CDTF">2025-03-26T07:04:38Z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E0E277DB-3E21-404B-9295-A2391583CA1F</vt:lpwstr>
  </property>
  <property fmtid="{D5CDD505-2E9C-101B-9397-08002B2CF9AE}" pid="3" name="ArticulatePath">
    <vt:lpwstr>ENDO-2025</vt:lpwstr>
  </property>
</Properties>
</file>