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58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751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56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97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1290918"/>
            <a:ext cx="5915025" cy="1714752"/>
          </a:xfrm>
        </p:spPr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602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3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73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61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22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25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56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82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C72B81-F796-4C45-A6DE-8F277D9B86AD}" type="datetimeFigureOut">
              <a:rPr lang="tr-TR" smtClean="0"/>
              <a:t>26.03.2025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650D2B-A70F-4270-9C55-885FB74F6778}" type="slidenum">
              <a:rPr lang="tr-TR" smtClean="0"/>
              <a:t>‹#›</a:t>
            </a:fld>
            <a:endParaRPr lang="tr-TR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59434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E97117-8001-F7B7-3635-BC9545929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7B9567-E2E7-D962-95F9-6365DCED1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41946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EMASI" val="0gVwakDM"/>
  <p:tag name="ARTICULATE_PROJECT_OPEN" val="0"/>
  <p:tag name="ARTICULATE_SLIDE_THUMBNAIL_REFRESH" val="1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Küçük</dc:creator>
  <cp:lastModifiedBy>Hasan Küçük</cp:lastModifiedBy>
  <cp:revision>3</cp:revision>
  <dcterms:created xsi:type="dcterms:W3CDTF">2025-02-26T08:30:56Z</dcterms:created>
  <dcterms:modified xsi:type="dcterms:W3CDTF">2025-03-26T07:04:38Z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E0E277DB-3E21-404B-9295-A2391583CA1F</vt:lpwstr>
  </property>
  <property fmtid="{D5CDD505-2E9C-101B-9397-08002B2CF9AE}" pid="3" name="ArticulatePath">
    <vt:lpwstr>ENDO-2025</vt:lpwstr>
  </property>
</Properties>
</file>